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57" r:id="rId4"/>
    <p:sldId id="262" r:id="rId5"/>
    <p:sldId id="258" r:id="rId6"/>
    <p:sldId id="259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8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14612" y="5214950"/>
            <a:ext cx="6429388" cy="758386"/>
          </a:xfrm>
        </p:spPr>
        <p:txBody>
          <a:bodyPr/>
          <a:lstStyle/>
          <a:p>
            <a:pPr algn="ctr"/>
            <a:r>
              <a:rPr lang="kk-KZ" dirty="0" smtClean="0"/>
              <a:t>“туған жер.Туған ел.</a:t>
            </a:r>
            <a:br>
              <a:rPr lang="kk-KZ" dirty="0" smtClean="0"/>
            </a:br>
            <a:r>
              <a:rPr lang="kk-KZ" dirty="0" smtClean="0"/>
              <a:t>Туған глобал” </a:t>
            </a:r>
            <a:r>
              <a:rPr lang="kk-KZ" sz="4000" dirty="0" smtClean="0"/>
              <a:t>аудандық семинар</a:t>
            </a:r>
            <a:r>
              <a:rPr lang="kk-KZ" dirty="0" smtClean="0"/>
              <a:t/>
            </a:r>
            <a:br>
              <a:rPr lang="kk-KZ" dirty="0" smtClean="0"/>
            </a:br>
            <a:r>
              <a:rPr lang="ru-RU" sz="3600" dirty="0" smtClean="0"/>
              <a:t>№24 </a:t>
            </a:r>
            <a:r>
              <a:rPr lang="kk-KZ" sz="3600" dirty="0" smtClean="0"/>
              <a:t>Жалғызқұдық ОМ</a:t>
            </a:r>
            <a:br>
              <a:rPr lang="kk-KZ" sz="3600" dirty="0" smtClean="0"/>
            </a:br>
            <a:r>
              <a:rPr lang="ru-RU" sz="3600" dirty="0" smtClean="0"/>
              <a:t>15 а</a:t>
            </a:r>
            <a:r>
              <a:rPr lang="kk-KZ" sz="3600" dirty="0" smtClean="0"/>
              <a:t>қпан </a:t>
            </a:r>
            <a:r>
              <a:rPr lang="ru-RU" sz="3600" dirty="0" smtClean="0"/>
              <a:t>2018 ж.</a:t>
            </a:r>
            <a:endParaRPr lang="ru-RU" sz="3600" dirty="0"/>
          </a:p>
        </p:txBody>
      </p:sp>
      <p:pic>
        <p:nvPicPr>
          <p:cNvPr id="4" name="Picture 2" descr="C:\Documents and Settings\User\Рабочий стол\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7166"/>
            <a:ext cx="9161833" cy="22860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000108"/>
            <a:ext cx="7239000" cy="1143000"/>
          </a:xfrm>
        </p:spPr>
        <p:txBody>
          <a:bodyPr>
            <a:noAutofit/>
          </a:bodyPr>
          <a:lstStyle/>
          <a:p>
            <a:r>
              <a:rPr lang="ru-RU" sz="2800" dirty="0" err="1" smtClean="0"/>
              <a:t>Ма</a:t>
            </a:r>
            <a:r>
              <a:rPr lang="kk-KZ" sz="2800" dirty="0" smtClean="0"/>
              <a:t>қсаты: жас жеткіншеткерді қазақстандық патриоттыққа тәрбиелеу, рухани құндылықтарды насихаттау</a:t>
            </a:r>
            <a:endParaRPr lang="ru-RU" sz="28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4283" y="2441448"/>
          <a:ext cx="7643866" cy="4064000"/>
        </p:xfrm>
        <a:graphic>
          <a:graphicData uri="http://schemas.openxmlformats.org/drawingml/2006/table">
            <a:tbl>
              <a:tblPr/>
              <a:tblGrid>
                <a:gridCol w="650542"/>
                <a:gridCol w="1057130"/>
                <a:gridCol w="3007235"/>
                <a:gridCol w="1753258"/>
                <a:gridCol w="1175701"/>
              </a:tblGrid>
              <a:tr h="2032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 b="1"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  <a:r>
                        <a:rPr lang="ru-RU" sz="600" b="1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 b="1">
                          <a:latin typeface="Times New Roman"/>
                          <a:ea typeface="Times New Roman"/>
                          <a:cs typeface="Times New Roman"/>
                        </a:rPr>
                        <a:t>Уақыты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 b="1">
                          <a:latin typeface="Times New Roman"/>
                          <a:ea typeface="Times New Roman"/>
                          <a:cs typeface="Times New Roman"/>
                        </a:rPr>
                        <a:t>        Іс</a:t>
                      </a:r>
                      <a:r>
                        <a:rPr lang="en-US" sz="6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kk-KZ" sz="600" b="1">
                          <a:latin typeface="Times New Roman"/>
                          <a:ea typeface="Times New Roman"/>
                          <a:cs typeface="Times New Roman"/>
                        </a:rPr>
                        <a:t>шара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 b="1">
                          <a:latin typeface="Times New Roman"/>
                          <a:ea typeface="Times New Roman"/>
                          <a:cs typeface="Times New Roman"/>
                        </a:rPr>
                        <a:t>  Жауапты мұғалімдер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 b="1">
                          <a:latin typeface="Times New Roman"/>
                          <a:ea typeface="Times New Roman"/>
                          <a:cs typeface="Times New Roman"/>
                        </a:rPr>
                        <a:t>Кабинет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9.00-9.30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Семинарға қатысушылардың келуі, тіркелуі.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Таңғы ас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Сагалиева Д.Т., Жусупбекова Ш.Ш.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Мектеп фойесі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Мектеп асханасы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9.30-9.45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Сәлемдесу, іс-шараның салтанатты ашылуы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Ахметова А.Ж.,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Сагалиева Д.Т.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Мектеп мәжіліс залы (II қабат)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400">
                <a:tc row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9.45-10.25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 b="1">
                          <a:solidFill>
                            <a:srgbClr val="1F497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«Менің Отаным</a:t>
                      </a:r>
                      <a:r>
                        <a:rPr lang="ru-RU" sz="600" b="1">
                          <a:solidFill>
                            <a:srgbClr val="1F497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kk-KZ" sz="600" b="1">
                          <a:solidFill>
                            <a:srgbClr val="1F497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Қазақстан!»</a:t>
                      </a:r>
                      <a:r>
                        <a:rPr lang="kk-KZ" sz="600">
                          <a:solidFill>
                            <a:srgbClr val="1F497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(интеллектуалды шоу)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-1-4А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Омарова Н.Қ., Сагинаева Е.С.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Бастауыш сыныптар № 8каб.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(I қабат)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4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kk-KZ" sz="600">
                          <a:solidFill>
                            <a:srgbClr val="1F497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«Традиции родной земли»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 (внекл. меропр.)6Б, 10А, 10Б 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Сартаева Т.В., Жетушакова А.Х., Моор Т.А.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№ 20 каб.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(II қабат)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400">
                <a:tc row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10.30-11.10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kk-KZ" sz="600" dirty="0">
                          <a:solidFill>
                            <a:srgbClr val="1F497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600" dirty="0">
                          <a:solidFill>
                            <a:srgbClr val="1F497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Мой </a:t>
                      </a:r>
                      <a:r>
                        <a:rPr lang="ru-RU" sz="600" dirty="0" err="1">
                          <a:solidFill>
                            <a:srgbClr val="1F497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Казахстан-моя</a:t>
                      </a:r>
                      <a:r>
                        <a:rPr lang="ru-RU" sz="600" dirty="0">
                          <a:solidFill>
                            <a:srgbClr val="1F497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страна!</a:t>
                      </a:r>
                      <a:r>
                        <a:rPr lang="kk-KZ" sz="600" dirty="0">
                          <a:solidFill>
                            <a:srgbClr val="1F497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»</a:t>
                      </a:r>
                      <a:r>
                        <a:rPr lang="kk-KZ" sz="600" dirty="0">
                          <a:latin typeface="Times New Roman"/>
                          <a:ea typeface="Times New Roman"/>
                          <a:cs typeface="Times New Roman"/>
                        </a:rPr>
                        <a:t> (игра-путешествие)  1Б-4Б</a:t>
                      </a:r>
                      <a:endParaRPr lang="ru-RU" sz="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Еровенко Н.М., Охроменко Н.И.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Бастауыш сыныптар № 6каб.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(I қабат)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 b="1">
                          <a:solidFill>
                            <a:srgbClr val="1F497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«Ел болашағы</a:t>
                      </a:r>
                      <a:r>
                        <a:rPr lang="ru-RU" sz="600" b="1">
                          <a:solidFill>
                            <a:srgbClr val="1F497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kk-KZ" sz="600" b="1">
                          <a:solidFill>
                            <a:srgbClr val="1F497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ауыл жастары»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(дискуссиялық алаңша)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9А-10А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Ахметова А.Ж., Бакенова Г.Т., Қабкенова А.Ж.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r>
                        <a:rPr lang="en-US" sz="600"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 каб.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(II қабат)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 row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11.15-11.55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b="1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kk-KZ" sz="600" b="1">
                          <a:solidFill>
                            <a:srgbClr val="1F497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«Мамандық таңдау</a:t>
                      </a:r>
                      <a:r>
                        <a:rPr lang="ru-RU" sz="600" b="1">
                          <a:solidFill>
                            <a:srgbClr val="1F497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kk-KZ" sz="600" b="1">
                          <a:solidFill>
                            <a:srgbClr val="1F497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маңызды шешім»</a:t>
                      </a:r>
                      <a:r>
                        <a:rPr lang="kk-KZ" sz="600" b="1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(конференция) 10АБ-11АБ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Айтжанова Қ.Қ., Жунусова С.К.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r>
                        <a:rPr lang="en-US" sz="6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 каб.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(II қабат)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 b="1">
                          <a:solidFill>
                            <a:srgbClr val="1F497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«Ойымнан таспа тілдің өлең өріп!» </a:t>
                      </a:r>
                      <a:r>
                        <a:rPr lang="en-US" sz="60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әдеби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поэзиялық кеш</a:t>
                      </a:r>
                      <a:r>
                        <a:rPr lang="en-US" sz="60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 dirty="0">
                          <a:latin typeface="Times New Roman"/>
                          <a:ea typeface="Times New Roman"/>
                          <a:cs typeface="Times New Roman"/>
                        </a:rPr>
                        <a:t>Ақылай С.К., Махамбетова Б.Т.</a:t>
                      </a:r>
                      <a:endParaRPr lang="ru-RU" sz="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№ 12каб.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600">
                          <a:latin typeface="Times New Roman"/>
                          <a:ea typeface="Times New Roman"/>
                          <a:cs typeface="Times New Roman"/>
                        </a:rPr>
                        <a:t>II 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қабат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.00-12.30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 b="1">
                          <a:solidFill>
                            <a:srgbClr val="1F497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«Туған елге тағзым!»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 концерттік бағдарламасы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Ахметова А.Ж.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Мектеп мәжіліс залы (II қабат)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12.30-13.30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Түскі ас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Мектеп асханасы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13.30-14.00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Семинардың аяқталуы. Рефлексия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Мектеп әкімшілігі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 dirty="0">
                          <a:latin typeface="Times New Roman"/>
                          <a:ea typeface="Times New Roman"/>
                          <a:cs typeface="Times New Roman"/>
                        </a:rPr>
                        <a:t>Мектеп мәжіліс залы (II қабат)</a:t>
                      </a:r>
                      <a:endParaRPr lang="ru-RU" sz="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51506"/>
          </a:xfrm>
        </p:spPr>
        <p:txBody>
          <a:bodyPr>
            <a:normAutofit/>
          </a:bodyPr>
          <a:lstStyle/>
          <a:p>
            <a:r>
              <a:rPr lang="ru-RU" sz="2400" dirty="0" smtClean="0"/>
              <a:t>               </a:t>
            </a:r>
            <a:r>
              <a:rPr lang="ru-RU" sz="2400" dirty="0" err="1" smtClean="0"/>
              <a:t>Семинарды</a:t>
            </a:r>
            <a:r>
              <a:rPr lang="kk-KZ" sz="2400" dirty="0" smtClean="0"/>
              <a:t>ң</a:t>
            </a:r>
            <a:r>
              <a:rPr lang="en-US" sz="2400" dirty="0" smtClean="0"/>
              <a:t> </a:t>
            </a:r>
            <a:r>
              <a:rPr lang="kk-KZ" sz="2400" dirty="0" smtClean="0"/>
              <a:t> басталуы</a:t>
            </a:r>
            <a:endParaRPr lang="ru-RU" sz="2400" dirty="0"/>
          </a:p>
        </p:txBody>
      </p:sp>
      <p:pic>
        <p:nvPicPr>
          <p:cNvPr id="5121" name="Picture 1" descr="C:\Users\Admin\Desktop\семинар фото\IMG-20180215-WA001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643050"/>
            <a:ext cx="3797830" cy="2848373"/>
          </a:xfrm>
          <a:prstGeom prst="rect">
            <a:avLst/>
          </a:prstGeom>
          <a:noFill/>
        </p:spPr>
      </p:pic>
      <p:pic>
        <p:nvPicPr>
          <p:cNvPr id="5122" name="Picture 2" descr="C:\Users\Admin\Desktop\семинар фото\IMG-20180215-WA00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1643050"/>
            <a:ext cx="3357586" cy="27860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20040"/>
            <a:ext cx="7929586" cy="1180134"/>
          </a:xfrm>
        </p:spPr>
        <p:txBody>
          <a:bodyPr>
            <a:normAutofit/>
          </a:bodyPr>
          <a:lstStyle/>
          <a:p>
            <a:r>
              <a:rPr lang="kk-KZ" sz="2400" dirty="0" smtClean="0"/>
              <a:t>“Моя Родина</a:t>
            </a:r>
            <a:r>
              <a:rPr lang="ru-RU" sz="2400" dirty="0" smtClean="0"/>
              <a:t>-</a:t>
            </a:r>
            <a:r>
              <a:rPr lang="ru-RU" sz="2400" dirty="0" err="1" smtClean="0"/>
              <a:t>казахстан</a:t>
            </a:r>
            <a:r>
              <a:rPr lang="ru-RU" sz="2400" dirty="0" smtClean="0"/>
              <a:t>!</a:t>
            </a:r>
            <a:r>
              <a:rPr lang="kk-KZ" sz="2400" dirty="0" smtClean="0"/>
              <a:t>” –игра –путешествие</a:t>
            </a:r>
            <a:br>
              <a:rPr lang="kk-KZ" sz="2400" dirty="0" smtClean="0"/>
            </a:br>
            <a:r>
              <a:rPr lang="kk-KZ" sz="2400" dirty="0" smtClean="0"/>
              <a:t>“традиции родной земли”- внекл.меропр.</a:t>
            </a:r>
            <a:endParaRPr lang="ru-RU" sz="2400" dirty="0"/>
          </a:p>
        </p:txBody>
      </p:sp>
      <p:pic>
        <p:nvPicPr>
          <p:cNvPr id="19458" name="Picture 2" descr="C:\Users\Admin\Desktop\семинар фото\IMG-20180215-WA009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714488"/>
            <a:ext cx="3071834" cy="2428892"/>
          </a:xfrm>
          <a:prstGeom prst="rect">
            <a:avLst/>
          </a:prstGeom>
          <a:noFill/>
        </p:spPr>
      </p:pic>
      <p:pic>
        <p:nvPicPr>
          <p:cNvPr id="19459" name="Picture 3" descr="C:\Users\Admin\Desktop\семинар фото\IMG-20180215-WA0093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857620" y="1785926"/>
            <a:ext cx="3857652" cy="2386470"/>
          </a:xfrm>
          <a:prstGeom prst="rect">
            <a:avLst/>
          </a:prstGeom>
          <a:noFill/>
        </p:spPr>
      </p:pic>
      <p:pic>
        <p:nvPicPr>
          <p:cNvPr id="19460" name="Picture 4" descr="C:\Users\Admin\Desktop\семинар фото\IMG-20180215-WA009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4143380"/>
            <a:ext cx="4357718" cy="2357430"/>
          </a:xfrm>
          <a:prstGeom prst="rect">
            <a:avLst/>
          </a:prstGeom>
          <a:noFill/>
        </p:spPr>
      </p:pic>
      <p:pic>
        <p:nvPicPr>
          <p:cNvPr id="19461" name="Picture 5" descr="C:\Users\Admin\Desktop\семинар фото\IMG-20180215-WA011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4143380"/>
            <a:ext cx="3071834" cy="22770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928670"/>
            <a:ext cx="7524752" cy="680068"/>
          </a:xfrm>
        </p:spPr>
        <p:txBody>
          <a:bodyPr>
            <a:normAutofit fontScale="90000"/>
          </a:bodyPr>
          <a:lstStyle/>
          <a:p>
            <a:r>
              <a:rPr lang="kk-KZ" sz="2400" dirty="0" smtClean="0"/>
              <a:t>“ел болашағы</a:t>
            </a:r>
            <a:r>
              <a:rPr lang="ru-RU" sz="2400" dirty="0" smtClean="0"/>
              <a:t>-</a:t>
            </a:r>
            <a:r>
              <a:rPr lang="ru-RU" sz="2400" dirty="0" err="1" smtClean="0"/>
              <a:t>ауыл</a:t>
            </a:r>
            <a:r>
              <a:rPr lang="ru-RU" sz="2400" dirty="0" smtClean="0"/>
              <a:t> </a:t>
            </a:r>
            <a:r>
              <a:rPr lang="ru-RU" sz="2400" dirty="0" err="1" smtClean="0"/>
              <a:t>жастары</a:t>
            </a:r>
            <a:r>
              <a:rPr lang="kk-KZ" sz="2400" dirty="0" smtClean="0"/>
              <a:t>” дискуссиялы</a:t>
            </a:r>
            <a:r>
              <a:rPr lang="ru-RU" sz="2400" dirty="0" err="1" smtClean="0"/>
              <a:t>қ алаңша, </a:t>
            </a:r>
            <a:r>
              <a:rPr lang="ru-RU" sz="2400" dirty="0" smtClean="0"/>
              <a:t>«</a:t>
            </a:r>
            <a:r>
              <a:rPr lang="ru-RU" sz="2400" dirty="0" err="1" smtClean="0"/>
              <a:t>Ойымнан</a:t>
            </a:r>
            <a:r>
              <a:rPr lang="ru-RU" sz="2400" dirty="0" smtClean="0"/>
              <a:t> </a:t>
            </a:r>
            <a:r>
              <a:rPr lang="ru-RU" sz="2400" dirty="0" err="1" smtClean="0"/>
              <a:t>таспа</a:t>
            </a:r>
            <a:r>
              <a:rPr lang="ru-RU" sz="2400" dirty="0" smtClean="0"/>
              <a:t> </a:t>
            </a:r>
            <a:r>
              <a:rPr lang="ru-RU" sz="2400" dirty="0" err="1" smtClean="0"/>
              <a:t>тілдім</a:t>
            </a:r>
            <a:r>
              <a:rPr lang="ru-RU" sz="2400" dirty="0" smtClean="0"/>
              <a:t> </a:t>
            </a:r>
            <a:r>
              <a:rPr lang="ru-RU" sz="2400" dirty="0" err="1" smtClean="0"/>
              <a:t>өлең өріп» әдеби кеш</a:t>
            </a:r>
            <a:r>
              <a:rPr lang="ru-RU" sz="2400" dirty="0" smtClean="0"/>
              <a:t>, </a:t>
            </a:r>
            <a:r>
              <a:rPr lang="ru-RU" sz="2400" dirty="0" err="1" smtClean="0"/>
              <a:t>«мамандық таңдау</a:t>
            </a:r>
            <a:r>
              <a:rPr lang="en-US" sz="2400" dirty="0" smtClean="0"/>
              <a:t>-</a:t>
            </a:r>
            <a:r>
              <a:rPr lang="kk-KZ" sz="2400" dirty="0" smtClean="0"/>
              <a:t>маңызды шешім</a:t>
            </a:r>
            <a:r>
              <a:rPr lang="ru-RU" sz="2400" dirty="0" smtClean="0"/>
              <a:t>» конференция</a:t>
            </a:r>
            <a:endParaRPr lang="ru-RU" sz="2400" dirty="0"/>
          </a:p>
        </p:txBody>
      </p:sp>
      <p:pic>
        <p:nvPicPr>
          <p:cNvPr id="4098" name="Picture 2" descr="C:\Users\Admin\Desktop\семинар фото\IMG-20180215-WA00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714488"/>
            <a:ext cx="2714644" cy="2071702"/>
          </a:xfrm>
          <a:prstGeom prst="rect">
            <a:avLst/>
          </a:prstGeom>
          <a:noFill/>
        </p:spPr>
      </p:pic>
      <p:pic>
        <p:nvPicPr>
          <p:cNvPr id="4099" name="Picture 3" descr="C:\Users\Admin\Desktop\семинар фото\IMG-20180215-WA012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54" y="1643050"/>
            <a:ext cx="2108007" cy="2214578"/>
          </a:xfrm>
          <a:prstGeom prst="rect">
            <a:avLst/>
          </a:prstGeom>
          <a:noFill/>
        </p:spPr>
      </p:pic>
      <p:pic>
        <p:nvPicPr>
          <p:cNvPr id="4100" name="Picture 4" descr="C:\Users\Admin\Desktop\семинар фото\IMG-20180215-WA013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1643050"/>
            <a:ext cx="2476485" cy="2214578"/>
          </a:xfrm>
          <a:prstGeom prst="rect">
            <a:avLst/>
          </a:prstGeom>
          <a:noFill/>
        </p:spPr>
      </p:pic>
      <p:pic>
        <p:nvPicPr>
          <p:cNvPr id="4101" name="Picture 5" descr="C:\Users\Admin\Desktop\семинар фото\IMG-20180215-WA003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34" y="3857628"/>
            <a:ext cx="4143404" cy="2700337"/>
          </a:xfrm>
          <a:prstGeom prst="rect">
            <a:avLst/>
          </a:prstGeom>
          <a:noFill/>
        </p:spPr>
      </p:pic>
      <p:pic>
        <p:nvPicPr>
          <p:cNvPr id="4102" name="Picture 6" descr="C:\Users\Admin\Desktop\семинар фото\IMG-20180215-WA0035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86314" y="3929066"/>
            <a:ext cx="3286148" cy="26432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00042"/>
            <a:ext cx="76962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/>
              <a:t>“Туған елге тағзым!” салтанатты концерті, марапаттау</a:t>
            </a:r>
            <a:endParaRPr lang="ru-RU" dirty="0"/>
          </a:p>
        </p:txBody>
      </p:sp>
      <p:pic>
        <p:nvPicPr>
          <p:cNvPr id="3073" name="Picture 1" descr="C:\Users\Admin\Desktop\семинар фото\IMG-20180215-WA009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3071810"/>
            <a:ext cx="2571768" cy="3143272"/>
          </a:xfrm>
          <a:prstGeom prst="rect">
            <a:avLst/>
          </a:prstGeom>
          <a:noFill/>
        </p:spPr>
      </p:pic>
      <p:pic>
        <p:nvPicPr>
          <p:cNvPr id="3074" name="Picture 2" descr="C:\Users\Admin\Desktop\семинар фото\IMG-20180215-WA0099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143240" y="3143248"/>
            <a:ext cx="2643206" cy="3071834"/>
          </a:xfrm>
          <a:prstGeom prst="rect">
            <a:avLst/>
          </a:prstGeom>
          <a:noFill/>
        </p:spPr>
      </p:pic>
      <p:pic>
        <p:nvPicPr>
          <p:cNvPr id="3075" name="Picture 3" descr="C:\Users\Admin\Desktop\семинар фото\IMG-20180215-WA010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1785926"/>
            <a:ext cx="7072362" cy="1357322"/>
          </a:xfrm>
          <a:prstGeom prst="rect">
            <a:avLst/>
          </a:prstGeom>
          <a:noFill/>
        </p:spPr>
      </p:pic>
      <p:pic>
        <p:nvPicPr>
          <p:cNvPr id="7" name="Picture 1" descr="C:\Users\Admin\Desktop\семинар фото\IMG-20180215-WA001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86446" y="3214686"/>
            <a:ext cx="2143140" cy="30003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38</TotalTime>
  <Words>334</Words>
  <PresentationFormat>Экран (4:3)</PresentationFormat>
  <Paragraphs>70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Изящная</vt:lpstr>
      <vt:lpstr>“туған жер.Туған ел. Туған глобал” аудандық семинар №24 Жалғызқұдық ОМ 15 ақпан 2018 ж.</vt:lpstr>
      <vt:lpstr>Мақсаты: жас жеткіншеткерді қазақстандық патриоттыққа тәрбиелеу, рухани құндылықтарды насихаттау</vt:lpstr>
      <vt:lpstr>               Семинардың  басталуы</vt:lpstr>
      <vt:lpstr>“Моя Родина-казахстан!” –игра –путешествие “традиции родной земли”- внекл.меропр.</vt:lpstr>
      <vt:lpstr>“ел болашағы-ауыл жастары” дискуссиялық алаңша, «Ойымнан таспа тілдім өлең өріп» әдеби кеш, «мамандық таңдау-маңызды шешім» конференция</vt:lpstr>
      <vt:lpstr>“Туған елге тағзым!” салтанатты концерті, марапаттау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“туған жер.Туған ел. Туған глобал” аудандық семинар №24 Жалғызқұдық ОМ 15 ақпан 2018 ж7</dc:title>
  <dc:creator>Admin</dc:creator>
  <cp:lastModifiedBy>Admin</cp:lastModifiedBy>
  <cp:revision>6</cp:revision>
  <dcterms:created xsi:type="dcterms:W3CDTF">2018-02-16T05:01:57Z</dcterms:created>
  <dcterms:modified xsi:type="dcterms:W3CDTF">2018-02-16T05:52:06Z</dcterms:modified>
</cp:coreProperties>
</file>